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C0C8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0601-CCD8-4A61-8FFB-75C095F9A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CBE7F-4EC8-4CF8-9D40-DC308B3B7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735E-2DE8-41E4-B541-474D2F66C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3C603-223F-41DD-A4DB-DB143DAA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0A447-8002-47B9-BAFD-7DB913CE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03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A4AA-AC72-414C-8524-4D203ADD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F8836-D36C-4301-A01B-605F09FD2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654A7-2ECE-43A1-BFB7-BBCB3FDA8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7C150-B82F-4FE6-94AD-F67247B2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C0BF1-DCFE-4D48-8E2C-97D3C7039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09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42FE9-CF59-4224-A357-A868B05D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A33A1-AD8E-4CC9-96D7-53AEA7C64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7ADA-0372-4A02-8B02-9BC9E915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D53C4-BCF8-4417-AA87-0026D9A9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FA754-6F78-460B-BB45-5B399AE4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6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AD1A-2126-4A94-AC9D-B2D25E2C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F7866-30DF-496D-972B-BD9BB3925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D3BC-E2FC-428C-A823-B7525B24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E8EF2-ED1F-4CFD-8BAE-C57DBEA8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067D8-3BE8-44CF-803E-6C1363EB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05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26EE-7E37-42BB-849A-1762779C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8A774-40BC-41B7-96BA-6D9F9C622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AF9FD-700B-4BDC-92B9-5186169B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DF3DB-1D09-4094-88F0-E908D31B6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66984-8A42-453E-B266-21E1E509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24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86DFC-4B7D-425B-B16C-405F7BD1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F671-DBF2-4D0D-A338-73FA27BA0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59C0C-DC02-4C68-8A38-810FD7415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D8588-6974-48B9-AC88-C31500FC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A7DDD-670D-4794-BCC4-21DFD132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0E979-149E-4D1B-96D5-232B44D5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84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7A392-AE0D-4379-B473-7E7DDBD8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0ACFB-4AED-4256-BFDD-B0FCA4FEF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7AC6D-C5F1-4622-8DC2-7CF278DB3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E7BAE-1224-4FA3-B11C-4C67582E0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E00C10-08BF-48DF-BAB0-1BD8A323A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902E4-CDA8-4B9A-AF7E-1EE6C74E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53D5D0-E719-4685-A010-3B1AADA2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B2DAFF-7037-4096-9EBE-A21151CD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89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99AE-48FF-4ACF-BA22-C07922FE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A4B34-7D93-4EEA-BB1E-8CE37D4B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66DE3-255E-4722-9219-9512C3EA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F57ED-4C9C-41CE-BA2F-5E970061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76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04F853-3D02-4E29-B5F2-F65C9CDBA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6582F-1F6C-46A1-BC34-E3909707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FEE04-8EAD-49C6-99B2-A5291545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05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6D244-18D4-4C36-9773-C37FE013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C9B4C-4432-444C-AA04-BC37D2D8E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A41EC-9F1B-446F-8DF4-B848ED8F2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BDB05-2136-4D19-9474-3ED2368C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2EEBA-449F-4CAA-9764-C6A155481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2AE70-7180-4F20-A311-9CA0FC78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6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C501-810A-49CD-82AE-333824A7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CE939-4231-4383-8AC5-8F1A93CB9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E60-C7CB-4C2E-BEA9-81DFF1504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09E9-BE37-4CAE-B8E2-E6FC43725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FF8EA-A445-47C8-B69A-166728F92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47214-F0AA-4661-93EE-627ED005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618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CEF5E-60A3-4B50-9806-56FD703F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91124-F6F0-48C6-8ADB-8AAF36719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CE77F-8FD2-4F0A-842B-5CE7D9056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E7F63-B9A7-44AC-98EF-C974DC2DAEA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00383-08C9-4EB0-A506-B0C1F99A3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67220-F43D-4485-8B6B-9FDD710AB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6E4B9-9F1C-44DA-AD80-C9D796F84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10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58D3BF9-0AE8-4A3F-A8E6-E72612B99A10}"/>
              </a:ext>
            </a:extLst>
          </p:cNvPr>
          <p:cNvSpPr/>
          <p:nvPr/>
        </p:nvSpPr>
        <p:spPr>
          <a:xfrm>
            <a:off x="2967135" y="205273"/>
            <a:ext cx="6102220" cy="5001208"/>
          </a:xfrm>
          <a:prstGeom prst="triangle">
            <a:avLst/>
          </a:prstGeom>
          <a:solidFill>
            <a:srgbClr val="28C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5E156E-8BF3-4E25-8440-7A19F4826D40}"/>
              </a:ext>
            </a:extLst>
          </p:cNvPr>
          <p:cNvCxnSpPr/>
          <p:nvPr/>
        </p:nvCxnSpPr>
        <p:spPr>
          <a:xfrm flipV="1">
            <a:off x="6996090" y="1377832"/>
            <a:ext cx="1716833" cy="1287625"/>
          </a:xfrm>
          <a:prstGeom prst="straightConnector1">
            <a:avLst/>
          </a:prstGeom>
          <a:ln w="28575" cmpd="sng">
            <a:solidFill>
              <a:srgbClr val="FF0000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712F4B-DF8A-47E1-A27F-5ADDBD5919B1}"/>
              </a:ext>
            </a:extLst>
          </p:cNvPr>
          <p:cNvCxnSpPr/>
          <p:nvPr/>
        </p:nvCxnSpPr>
        <p:spPr>
          <a:xfrm flipH="1" flipV="1">
            <a:off x="2746310" y="1384894"/>
            <a:ext cx="1950098" cy="144624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ADED76-B23F-4A74-9B09-21B4D97EAA50}"/>
              </a:ext>
            </a:extLst>
          </p:cNvPr>
          <p:cNvCxnSpPr>
            <a:cxnSpLocks/>
          </p:cNvCxnSpPr>
          <p:nvPr/>
        </p:nvCxnSpPr>
        <p:spPr>
          <a:xfrm>
            <a:off x="6018245" y="5206481"/>
            <a:ext cx="0" cy="774440"/>
          </a:xfrm>
          <a:prstGeom prst="straightConnector1">
            <a:avLst/>
          </a:prstGeom>
          <a:ln w="28575" cmpd="sng">
            <a:solidFill>
              <a:srgbClr val="FF0000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C3E3B3-B817-4D7E-9F4C-C9D0E95DD821}"/>
              </a:ext>
            </a:extLst>
          </p:cNvPr>
          <p:cNvSpPr txBox="1"/>
          <p:nvPr/>
        </p:nvSpPr>
        <p:spPr>
          <a:xfrm>
            <a:off x="998376" y="895739"/>
            <a:ext cx="3573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anose="030F0702030302020204" pitchFamily="66" charset="0"/>
              </a:rPr>
              <a:t>I Believe In 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14189-2AF7-45C2-B5D4-D268AA1507DA}"/>
              </a:ext>
            </a:extLst>
          </p:cNvPr>
          <p:cNvSpPr txBox="1"/>
          <p:nvPr/>
        </p:nvSpPr>
        <p:spPr>
          <a:xfrm>
            <a:off x="7694645" y="895739"/>
            <a:ext cx="3573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anose="030F0702030302020204" pitchFamily="66" charset="0"/>
              </a:rPr>
              <a:t>Growing In God’s Grace.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3A070-1493-4717-9BDC-9B75060A239C}"/>
              </a:ext>
            </a:extLst>
          </p:cNvPr>
          <p:cNvSpPr txBox="1"/>
          <p:nvPr/>
        </p:nvSpPr>
        <p:spPr>
          <a:xfrm>
            <a:off x="4077250" y="5728241"/>
            <a:ext cx="4193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anose="030F0702030302020204" pitchFamily="66" charset="0"/>
              </a:rPr>
              <a:t>Learning Something New Every Day.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68E229-8531-4737-A6BB-FB15328CF854}"/>
              </a:ext>
            </a:extLst>
          </p:cNvPr>
          <p:cNvSpPr txBox="1"/>
          <p:nvPr/>
        </p:nvSpPr>
        <p:spPr>
          <a:xfrm>
            <a:off x="4231433" y="2831139"/>
            <a:ext cx="3573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SS Peter and Paul School Development Plan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2023-24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47724E-C6FF-4501-9045-3C8E8081E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90" y="1330946"/>
            <a:ext cx="1254468" cy="1451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C572D8-C501-4247-A585-80D6063A4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922" y="5489499"/>
            <a:ext cx="972411" cy="1296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9F4C3-1738-4463-91CB-591DD7DA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962" y="5765564"/>
            <a:ext cx="1032588" cy="774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4CFDB3-DF1E-411B-B0BA-E5F1E8A70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799" y="4670498"/>
            <a:ext cx="941110" cy="941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2CB928-C8DC-4A34-BBDC-FF52508C2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684" y="2021644"/>
            <a:ext cx="1125893" cy="844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340513-E5C6-4054-BCE4-00BFCF3FE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799" y="2021644"/>
            <a:ext cx="1441359" cy="1081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D7CD1B-0303-454C-8C02-2931AF8EA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2182" y="4856180"/>
            <a:ext cx="1129365" cy="15108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870EE2-3D6D-4DE5-9486-C4BB65E3A5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401" y="5780492"/>
            <a:ext cx="1302651" cy="9769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699307-BE2E-443A-88EB-9A9750853A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2405" y="4724917"/>
            <a:ext cx="1288466" cy="9631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F9D08B-FA6E-43AA-A044-E07CA2E5D8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607" y="1515911"/>
            <a:ext cx="861890" cy="11495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B7A97-5BCB-462B-969F-F8DEAB91A5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6011" y="1480515"/>
            <a:ext cx="916473" cy="12219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3AD246-1655-4713-B269-18B5E7A0AD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938" y="5334913"/>
            <a:ext cx="1088655" cy="14515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C40487-7EC0-49F4-808C-1922720706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661" y="3449625"/>
            <a:ext cx="1114030" cy="1485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E7A519C-E3F8-4AE1-A76C-DFB3175D67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5381" y="1499496"/>
            <a:ext cx="1441359" cy="10810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FB7FF6C-5435-45CB-B778-5E36AFD41C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8986" y="2896906"/>
            <a:ext cx="1254813" cy="9411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0DB411-C27B-40A2-9CFE-9ED5EE16BB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3653" y="3102663"/>
            <a:ext cx="1621677" cy="12132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26E448-B397-417E-8D95-CCF54A6AD0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8646" y="2284455"/>
            <a:ext cx="1497078" cy="1119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3B3095-4DF2-42F9-8A66-3E3C92BC84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359" y="3187071"/>
            <a:ext cx="1254813" cy="16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9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104E-04A4-49AB-B6AC-180C97E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Growing Strong in God’s Grace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B77F2-A90E-421C-B092-D977FDD86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Training for  newly appointed RE lead</a:t>
            </a:r>
            <a:endParaRPr lang="en-GB" dirty="0"/>
          </a:p>
          <a:p>
            <a:pPr lvl="0"/>
            <a:r>
              <a:rPr lang="en-US" dirty="0"/>
              <a:t>Higher order questioning</a:t>
            </a:r>
            <a:endParaRPr lang="en-GB" dirty="0"/>
          </a:p>
          <a:p>
            <a:pPr lvl="0"/>
            <a:r>
              <a:rPr lang="en-US" dirty="0"/>
              <a:t>Safeguarding</a:t>
            </a:r>
            <a:endParaRPr lang="en-GB" dirty="0"/>
          </a:p>
          <a:p>
            <a:pPr lvl="0"/>
            <a:r>
              <a:rPr lang="en-US" dirty="0"/>
              <a:t>Inclusion</a:t>
            </a:r>
            <a:endParaRPr lang="en-GB" dirty="0"/>
          </a:p>
          <a:p>
            <a:pPr lvl="0"/>
            <a:r>
              <a:rPr lang="en-US" dirty="0"/>
              <a:t>Further development of children leading prayer and liturgy</a:t>
            </a:r>
            <a:endParaRPr lang="en-GB" dirty="0"/>
          </a:p>
          <a:p>
            <a:pPr lvl="0"/>
            <a:r>
              <a:rPr lang="en-US" dirty="0"/>
              <a:t>Strengthening parish links </a:t>
            </a:r>
            <a:endParaRPr lang="en-GB" dirty="0"/>
          </a:p>
          <a:p>
            <a:pPr lvl="0"/>
            <a:r>
              <a:rPr lang="en-GB" dirty="0"/>
              <a:t>Academy conversion </a:t>
            </a:r>
          </a:p>
          <a:p>
            <a:pPr lvl="0"/>
            <a:r>
              <a:rPr lang="en-GB" dirty="0"/>
              <a:t>Challenge across the RE curriculum</a:t>
            </a:r>
          </a:p>
          <a:p>
            <a:pPr lvl="0"/>
            <a:r>
              <a:rPr lang="en-GB" dirty="0"/>
              <a:t>Development of chaplaincy </a:t>
            </a:r>
          </a:p>
          <a:p>
            <a:pPr lvl="0"/>
            <a:r>
              <a:rPr lang="en-GB" dirty="0"/>
              <a:t>Strengthening the Catholic life of the school</a:t>
            </a:r>
          </a:p>
          <a:p>
            <a:pPr lvl="0"/>
            <a:r>
              <a:rPr lang="en-GB" dirty="0"/>
              <a:t>Ensure opportunities for Reconciliation for the children through the year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08FB-8D45-4469-9F92-8EC0FDBD1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Something new Every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8D99D-B7C9-4DE0-A4B0-2AE07B2AB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Improving  pass rate in phonics</a:t>
            </a:r>
            <a:endParaRPr lang="en-GB" dirty="0"/>
          </a:p>
          <a:p>
            <a:pPr lvl="0"/>
            <a:r>
              <a:rPr lang="en-US" dirty="0"/>
              <a:t>Improving percentage of children achieving ARE at the end of each key stage </a:t>
            </a:r>
            <a:endParaRPr lang="en-GB" dirty="0"/>
          </a:p>
          <a:p>
            <a:pPr lvl="0"/>
            <a:r>
              <a:rPr lang="en-US" dirty="0"/>
              <a:t>Coaching and CPD to upskills all TAs to deliver effective intervention and support for all children.</a:t>
            </a:r>
            <a:endParaRPr lang="en-GB" dirty="0"/>
          </a:p>
          <a:p>
            <a:pPr lvl="0"/>
            <a:r>
              <a:rPr lang="en-GB" dirty="0"/>
              <a:t>Using tutoring to action children who need further support to gain ARE at the end of the academic year. </a:t>
            </a:r>
          </a:p>
          <a:p>
            <a:pPr lvl="0"/>
            <a:r>
              <a:rPr lang="en-GB" dirty="0"/>
              <a:t>Robust monitoring and assessment to quickly identify and impact on any identified weakness in teaching.</a:t>
            </a:r>
          </a:p>
          <a:p>
            <a:pPr lvl="0"/>
            <a:r>
              <a:rPr lang="en-GB" dirty="0"/>
              <a:t>To ensure the governing body have a solid skills set to challenge and support the school appropriately </a:t>
            </a:r>
          </a:p>
          <a:p>
            <a:pPr lvl="0"/>
            <a:r>
              <a:rPr lang="en-GB" dirty="0"/>
              <a:t>CPD and coaching for subject leaders to ensure they have a sound knowledge of their subject and are able to action positive change and measure for impact.</a:t>
            </a:r>
          </a:p>
          <a:p>
            <a:pPr lvl="0"/>
            <a:r>
              <a:rPr lang="en-GB" dirty="0"/>
              <a:t>Robust monitoring by subject leaders to identify weakness and implement support/ change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38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2BAD-DD2C-49D5-9400-75B337DF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I Believe in Me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4F927-4DF0-4898-A189-1F89045F0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Mental health support for pupils and staff</a:t>
            </a:r>
            <a:endParaRPr lang="en-GB" dirty="0"/>
          </a:p>
          <a:p>
            <a:pPr lvl="0"/>
            <a:r>
              <a:rPr lang="en-US" dirty="0"/>
              <a:t>Improve attendance across the school </a:t>
            </a:r>
            <a:endParaRPr lang="en-GB" dirty="0"/>
          </a:p>
          <a:p>
            <a:pPr lvl="0"/>
            <a:r>
              <a:rPr lang="en-US" dirty="0"/>
              <a:t>INSPIRE sessions for parents and children to celebrate success and learning </a:t>
            </a:r>
            <a:endParaRPr lang="en-GB" dirty="0"/>
          </a:p>
          <a:p>
            <a:pPr lvl="0"/>
            <a:r>
              <a:rPr lang="en-US" dirty="0"/>
              <a:t>Further develop nurture provision </a:t>
            </a:r>
            <a:endParaRPr lang="en-GB" dirty="0"/>
          </a:p>
          <a:p>
            <a:pPr lvl="0"/>
            <a:r>
              <a:rPr lang="en-GB" dirty="0"/>
              <a:t>Further develop forest school and develop the school garden </a:t>
            </a:r>
          </a:p>
          <a:p>
            <a:pPr lvl="0"/>
            <a:r>
              <a:rPr lang="en-GB" dirty="0"/>
              <a:t>Social and emotional targets for children who require extra support </a:t>
            </a:r>
          </a:p>
          <a:p>
            <a:pPr lvl="0"/>
            <a:r>
              <a:rPr lang="en-GB" dirty="0"/>
              <a:t>Look at the development of play and opportunities for equipment on the school playground </a:t>
            </a:r>
          </a:p>
          <a:p>
            <a:pPr lvl="0"/>
            <a:r>
              <a:rPr lang="en-GB" dirty="0"/>
              <a:t>Further develop sensory opportunities for those children who need it. </a:t>
            </a:r>
          </a:p>
          <a:p>
            <a:pPr lvl="0"/>
            <a:r>
              <a:rPr lang="en-GB" dirty="0"/>
              <a:t>Rewarding positive behaviour and good role models </a:t>
            </a:r>
          </a:p>
          <a:p>
            <a:pPr lvl="0"/>
            <a:r>
              <a:rPr lang="en-GB" dirty="0"/>
              <a:t>Ensuring opportunities for the children to take on roles and responsibilities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25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307</Words>
  <Application>Microsoft Office PowerPoint</Application>
  <PresentationFormat>Widescreen</PresentationFormat>
  <Paragraphs>37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Office Theme</vt:lpstr>
      <vt:lpstr>PowerPoint Presentation</vt:lpstr>
      <vt:lpstr>Growing Strong in God’s Grace </vt:lpstr>
      <vt:lpstr>Learning Something new Every Day</vt:lpstr>
      <vt:lpstr> I Believe in Me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c.faulkner@concerouk3484.local</dc:creator>
  <cp:lastModifiedBy>c.faulkner@concerouk3484.local</cp:lastModifiedBy>
  <cp:revision>10</cp:revision>
  <dcterms:created xsi:type="dcterms:W3CDTF">2021-07-16T09:50:55Z</dcterms:created>
  <dcterms:modified xsi:type="dcterms:W3CDTF">2023-07-24T11:59:24Z</dcterms:modified>
</cp:coreProperties>
</file>