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601-CCD8-4A61-8FFB-75C095F9A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CBE7F-4EC8-4CF8-9D40-DC308B3B7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9735E-2DE8-41E4-B541-474D2F66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3C603-223F-41DD-A4DB-DB143DAA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0A447-8002-47B9-BAFD-7DB913CE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3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A4AA-AC72-414C-8524-4D203ADD9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F8836-D36C-4301-A01B-605F09FD2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54A7-2ECE-43A1-BFB7-BBCB3FDA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7C150-B82F-4FE6-94AD-F67247B2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C0BF1-DCFE-4D48-8E2C-97D3C70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9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42FE9-CF59-4224-A357-A868B05DF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A33A1-AD8E-4CC9-96D7-53AEA7C64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87ADA-0372-4A02-8B02-9BC9E915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53C4-BCF8-4417-AA87-0026D9A9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FA754-6F78-460B-BB45-5B399AE4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6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AD1A-2126-4A94-AC9D-B2D25E2C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7866-30DF-496D-972B-BD9BB392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8D3BC-E2FC-428C-A823-B7525B24B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E8EF2-ED1F-4CFD-8BAE-C57DBEA8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067D8-3BE8-44CF-803E-6C1363EB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05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26EE-7E37-42BB-849A-1762779C8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8A774-40BC-41B7-96BA-6D9F9C622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AF9FD-700B-4BDC-92B9-5186169B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DF3DB-1D09-4094-88F0-E908D31B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66984-8A42-453E-B266-21E1E509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4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86DFC-4B7D-425B-B16C-405F7BD1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F671-DBF2-4D0D-A338-73FA27BA0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59C0C-DC02-4C68-8A38-810FD7415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D8588-6974-48B9-AC88-C31500FC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A7DDD-670D-4794-BCC4-21DFD132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0E979-149E-4D1B-96D5-232B44D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4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A392-AE0D-4379-B473-7E7DDBD89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0ACFB-4AED-4256-BFDD-B0FCA4FEF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7AC6D-C5F1-4622-8DC2-7CF278DB3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6E7BAE-1224-4FA3-B11C-4C67582E0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00C10-08BF-48DF-BAB0-1BD8A323A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902E4-CDA8-4B9A-AF7E-1EE6C74E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53D5D0-E719-4685-A010-3B1AADA2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B2DAFF-7037-4096-9EBE-A21151CD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89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99AE-48FF-4ACF-BA22-C07922FE0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A4B34-7D93-4EEA-BB1E-8CE37D4B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66DE3-255E-4722-9219-9512C3EA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F57ED-4C9C-41CE-BA2F-5E970061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04F853-3D02-4E29-B5F2-F65C9CDB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6582F-1F6C-46A1-BC34-E3909707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FEE04-8EAD-49C6-99B2-A5291545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5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D244-18D4-4C36-9773-C37FE013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9B4C-4432-444C-AA04-BC37D2D8E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A41EC-9F1B-446F-8DF4-B848ED8F2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BDB05-2136-4D19-9474-3ED2368C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2EEBA-449F-4CAA-9764-C6A15548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2AE70-7180-4F20-A311-9CA0FC78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C501-810A-49CD-82AE-333824A7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CE939-4231-4383-8AC5-8F1A93CB9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54E60-C7CB-4C2E-BEA9-81DFF1504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B09E9-BE37-4CAE-B8E2-E6FC4372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FF8EA-A445-47C8-B69A-166728F9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47214-F0AA-4661-93EE-627ED005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1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0CEF5E-60A3-4B50-9806-56FD703FE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91124-F6F0-48C6-8ADB-8AAF36719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CE77F-8FD2-4F0A-842B-5CE7D9056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E7F63-B9A7-44AC-98EF-C974DC2DAEAE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00383-08C9-4EB0-A506-B0C1F99A3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67220-F43D-4485-8B6B-9FDD710AB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E4B9-9F1C-44DA-AD80-C9D796F84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0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558D3BF9-0AE8-4A3F-A8E6-E72612B99A10}"/>
              </a:ext>
            </a:extLst>
          </p:cNvPr>
          <p:cNvSpPr/>
          <p:nvPr/>
        </p:nvSpPr>
        <p:spPr>
          <a:xfrm>
            <a:off x="2967135" y="205273"/>
            <a:ext cx="6102220" cy="50012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75E156E-8BF3-4E25-8440-7A19F4826D40}"/>
              </a:ext>
            </a:extLst>
          </p:cNvPr>
          <p:cNvCxnSpPr/>
          <p:nvPr/>
        </p:nvCxnSpPr>
        <p:spPr>
          <a:xfrm flipV="1">
            <a:off x="7147248" y="2062064"/>
            <a:ext cx="1716833" cy="1287625"/>
          </a:xfrm>
          <a:prstGeom prst="straightConnector1">
            <a:avLst/>
          </a:prstGeom>
          <a:ln w="28575" cmpd="sng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712F4B-DF8A-47E1-A27F-5ADDBD5919B1}"/>
              </a:ext>
            </a:extLst>
          </p:cNvPr>
          <p:cNvCxnSpPr/>
          <p:nvPr/>
        </p:nvCxnSpPr>
        <p:spPr>
          <a:xfrm flipH="1" flipV="1">
            <a:off x="3321698" y="2020076"/>
            <a:ext cx="1950098" cy="1446245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AADED76-B23F-4A74-9B09-21B4D97EAA50}"/>
              </a:ext>
            </a:extLst>
          </p:cNvPr>
          <p:cNvCxnSpPr>
            <a:cxnSpLocks/>
          </p:cNvCxnSpPr>
          <p:nvPr/>
        </p:nvCxnSpPr>
        <p:spPr>
          <a:xfrm>
            <a:off x="6018245" y="5206481"/>
            <a:ext cx="0" cy="774440"/>
          </a:xfrm>
          <a:prstGeom prst="straightConnector1">
            <a:avLst/>
          </a:prstGeom>
          <a:ln w="28575" cmpd="sng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0C3E3B3-B817-4D7E-9F4C-C9D0E95DD821}"/>
              </a:ext>
            </a:extLst>
          </p:cNvPr>
          <p:cNvSpPr txBox="1"/>
          <p:nvPr/>
        </p:nvSpPr>
        <p:spPr>
          <a:xfrm>
            <a:off x="998376" y="895739"/>
            <a:ext cx="3573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Being the best we can be.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014189-2AF7-45C2-B5D4-D268AA1507DA}"/>
              </a:ext>
            </a:extLst>
          </p:cNvPr>
          <p:cNvSpPr txBox="1"/>
          <p:nvPr/>
        </p:nvSpPr>
        <p:spPr>
          <a:xfrm>
            <a:off x="7694645" y="895739"/>
            <a:ext cx="3573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I am a child of God.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3A070-1493-4717-9BDC-9B75060A239C}"/>
              </a:ext>
            </a:extLst>
          </p:cNvPr>
          <p:cNvSpPr txBox="1"/>
          <p:nvPr/>
        </p:nvSpPr>
        <p:spPr>
          <a:xfrm>
            <a:off x="6173756" y="5442312"/>
            <a:ext cx="4193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Be brave, Be kind, Be you!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FCFEEF9-F757-45AB-808F-CB37919D2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112" y="5281124"/>
            <a:ext cx="1520402" cy="15967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81ED3CE-77CB-41EA-998B-5380B2F7C8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10" t="2348" r="16638" b="19109"/>
          <a:stretch/>
        </p:blipFill>
        <p:spPr>
          <a:xfrm>
            <a:off x="9924861" y="1461352"/>
            <a:ext cx="1708324" cy="26995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7A2A763-5366-4B42-8FED-0AD3187B52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04"/>
          <a:stretch/>
        </p:blipFill>
        <p:spPr>
          <a:xfrm>
            <a:off x="398395" y="2062064"/>
            <a:ext cx="2495550" cy="173814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F68E229-8531-4737-A6BB-FB15328CF854}"/>
              </a:ext>
            </a:extLst>
          </p:cNvPr>
          <p:cNvSpPr txBox="1"/>
          <p:nvPr/>
        </p:nvSpPr>
        <p:spPr>
          <a:xfrm>
            <a:off x="4231433" y="2831139"/>
            <a:ext cx="3573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anose="030F0702030302020204" pitchFamily="66" charset="0"/>
              </a:rPr>
              <a:t>SS Peter and Paul School Development Plan </a:t>
            </a:r>
          </a:p>
          <a:p>
            <a:pPr algn="ctr"/>
            <a:r>
              <a:rPr lang="en-GB" sz="2800" b="1" dirty="0">
                <a:latin typeface="Comic Sans MS" panose="030F0702030302020204" pitchFamily="66" charset="0"/>
              </a:rPr>
              <a:t>2021-22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747724E-C6FF-4501-9045-3C8E8081E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190" y="1330946"/>
            <a:ext cx="1254468" cy="145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9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104E-04A4-49AB-B6AC-180C97ED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am a child of God: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77F2-A90E-421C-B092-D977FDD86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Relationships and health education (RHE) implementation</a:t>
            </a:r>
            <a:endParaRPr lang="en-GB" dirty="0"/>
          </a:p>
          <a:p>
            <a:pPr lvl="0"/>
            <a:r>
              <a:rPr lang="en-US" dirty="0"/>
              <a:t>Catholic social teaching (CST) implementation</a:t>
            </a:r>
            <a:endParaRPr lang="en-GB" dirty="0"/>
          </a:p>
          <a:p>
            <a:pPr lvl="0"/>
            <a:r>
              <a:rPr lang="en-US" dirty="0"/>
              <a:t>Training for Early Career teacher (ECT) and apprentice</a:t>
            </a:r>
            <a:endParaRPr lang="en-GB" dirty="0"/>
          </a:p>
          <a:p>
            <a:pPr lvl="0"/>
            <a:r>
              <a:rPr lang="en-US" dirty="0"/>
              <a:t>Higher order questioning</a:t>
            </a:r>
            <a:endParaRPr lang="en-GB" dirty="0"/>
          </a:p>
          <a:p>
            <a:pPr lvl="0"/>
            <a:r>
              <a:rPr lang="en-US" dirty="0"/>
              <a:t>Safeguarding</a:t>
            </a:r>
            <a:endParaRPr lang="en-GB" dirty="0"/>
          </a:p>
          <a:p>
            <a:pPr lvl="0"/>
            <a:r>
              <a:rPr lang="en-US" dirty="0"/>
              <a:t>Inclusion</a:t>
            </a:r>
            <a:endParaRPr lang="en-GB" dirty="0"/>
          </a:p>
          <a:p>
            <a:pPr lvl="0"/>
            <a:r>
              <a:rPr lang="en-US" dirty="0"/>
              <a:t>Audit and review of catholic life/ ethos / mission</a:t>
            </a:r>
            <a:endParaRPr lang="en-GB" dirty="0"/>
          </a:p>
          <a:p>
            <a:pPr lvl="0"/>
            <a:r>
              <a:rPr lang="en-US" dirty="0"/>
              <a:t>Retreat days/ religious visits to resume for the children</a:t>
            </a:r>
            <a:endParaRPr lang="en-GB" dirty="0"/>
          </a:p>
          <a:p>
            <a:pPr lvl="0"/>
            <a:r>
              <a:rPr lang="en-US" dirty="0"/>
              <a:t>Multi faith visits and visitors</a:t>
            </a:r>
            <a:endParaRPr lang="en-GB" dirty="0"/>
          </a:p>
          <a:p>
            <a:pPr lvl="0"/>
            <a:r>
              <a:rPr lang="en-US" dirty="0"/>
              <a:t>Observations of children leading collective worship</a:t>
            </a:r>
            <a:endParaRPr lang="en-GB" dirty="0"/>
          </a:p>
          <a:p>
            <a:pPr lvl="0"/>
            <a:r>
              <a:rPr lang="en-US" dirty="0"/>
              <a:t>Return to Masses and face to face assemblies</a:t>
            </a:r>
            <a:endParaRPr lang="en-GB" dirty="0"/>
          </a:p>
          <a:p>
            <a:pPr lvl="0"/>
            <a:r>
              <a:rPr lang="en-US" dirty="0"/>
              <a:t>Audit of prayer life across the school.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608FB-8D45-4469-9F92-8EC0FDBD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Being the best we can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8D99D-B7C9-4DE0-A4B0-2AE07B2AB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Implementation of the new phonics scheme</a:t>
            </a:r>
            <a:endParaRPr lang="en-GB" dirty="0"/>
          </a:p>
          <a:p>
            <a:pPr lvl="0"/>
            <a:r>
              <a:rPr lang="en-US" dirty="0"/>
              <a:t>Implementation of the new EYFS framework and speech and language </a:t>
            </a:r>
            <a:r>
              <a:rPr lang="en-US" dirty="0" err="1"/>
              <a:t>programme</a:t>
            </a:r>
            <a:endParaRPr lang="en-GB" dirty="0"/>
          </a:p>
          <a:p>
            <a:pPr lvl="0"/>
            <a:r>
              <a:rPr lang="en-US" dirty="0"/>
              <a:t>Moderation of foundation subjects by middle leaders</a:t>
            </a:r>
            <a:endParaRPr lang="en-GB" dirty="0"/>
          </a:p>
          <a:p>
            <a:pPr lvl="0"/>
            <a:r>
              <a:rPr lang="en-US" dirty="0"/>
              <a:t>Catch up interventions continued </a:t>
            </a:r>
            <a:endParaRPr lang="en-GB" dirty="0"/>
          </a:p>
          <a:p>
            <a:pPr lvl="0"/>
            <a:r>
              <a:rPr lang="en-US" dirty="0"/>
              <a:t>Develop sensory room and library</a:t>
            </a:r>
            <a:endParaRPr lang="en-GB" dirty="0"/>
          </a:p>
          <a:p>
            <a:pPr lvl="0"/>
            <a:r>
              <a:rPr lang="en-US" dirty="0"/>
              <a:t>SEND support </a:t>
            </a:r>
            <a:endParaRPr lang="en-GB" dirty="0"/>
          </a:p>
          <a:p>
            <a:pPr lvl="0"/>
            <a:r>
              <a:rPr lang="en-US" dirty="0"/>
              <a:t>Action plans and leadership of foundation subjects developed</a:t>
            </a:r>
            <a:endParaRPr lang="en-GB" dirty="0"/>
          </a:p>
          <a:p>
            <a:pPr lvl="0"/>
            <a:r>
              <a:rPr lang="en-US" dirty="0"/>
              <a:t>Writing across the school </a:t>
            </a:r>
            <a:endParaRPr lang="en-GB" dirty="0"/>
          </a:p>
          <a:p>
            <a:pPr lvl="0"/>
            <a:r>
              <a:rPr lang="en-US" dirty="0"/>
              <a:t>Identifying and actioning areas of weakness in </a:t>
            </a:r>
            <a:r>
              <a:rPr lang="en-US" dirty="0" err="1"/>
              <a:t>maths</a:t>
            </a:r>
            <a:r>
              <a:rPr lang="en-US" dirty="0"/>
              <a:t> across the school</a:t>
            </a:r>
            <a:endParaRPr lang="en-GB" dirty="0"/>
          </a:p>
          <a:p>
            <a:pPr lvl="0"/>
            <a:r>
              <a:rPr lang="en-US" dirty="0"/>
              <a:t>Using new PIRA and PUMA assessments for </a:t>
            </a:r>
            <a:r>
              <a:rPr lang="en-US" dirty="0" err="1"/>
              <a:t>standardised</a:t>
            </a:r>
            <a:r>
              <a:rPr lang="en-US" dirty="0"/>
              <a:t> scores </a:t>
            </a:r>
            <a:endParaRPr lang="en-GB" dirty="0"/>
          </a:p>
          <a:p>
            <a:pPr lvl="0"/>
            <a:r>
              <a:rPr lang="en-US" dirty="0"/>
              <a:t>Health and safety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38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2BAD-DD2C-49D5-9400-75B337DFC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brave, Be kind, Be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4F927-4DF0-4898-A189-1F89045F0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Mental health support for pupils and staff</a:t>
            </a:r>
            <a:endParaRPr lang="en-GB" dirty="0"/>
          </a:p>
          <a:p>
            <a:pPr lvl="0"/>
            <a:r>
              <a:rPr lang="en-US" dirty="0"/>
              <a:t>Whole school events to bring community back together after covid-19</a:t>
            </a:r>
            <a:endParaRPr lang="en-GB" dirty="0"/>
          </a:p>
          <a:p>
            <a:pPr lvl="0"/>
            <a:r>
              <a:rPr lang="en-US" dirty="0"/>
              <a:t>Inter class projects and links such as special friends, reading partners </a:t>
            </a:r>
            <a:endParaRPr lang="en-GB" dirty="0"/>
          </a:p>
          <a:p>
            <a:pPr lvl="0"/>
            <a:r>
              <a:rPr lang="en-US" dirty="0"/>
              <a:t>Whole school projects in subjects such as art and sport</a:t>
            </a:r>
            <a:endParaRPr lang="en-GB" dirty="0"/>
          </a:p>
          <a:p>
            <a:pPr lvl="0"/>
            <a:r>
              <a:rPr lang="en-US" dirty="0"/>
              <a:t>Daily jog/ walk </a:t>
            </a:r>
            <a:endParaRPr lang="en-GB" dirty="0"/>
          </a:p>
          <a:p>
            <a:pPr lvl="0"/>
            <a:r>
              <a:rPr lang="en-US" dirty="0"/>
              <a:t>Restart after school clubs </a:t>
            </a:r>
            <a:endParaRPr lang="en-GB" dirty="0"/>
          </a:p>
          <a:p>
            <a:pPr lvl="0"/>
            <a:r>
              <a:rPr lang="en-US" dirty="0"/>
              <a:t>Visitors into school again to enhance learning </a:t>
            </a:r>
            <a:endParaRPr lang="en-GB" dirty="0"/>
          </a:p>
          <a:p>
            <a:pPr lvl="0"/>
            <a:r>
              <a:rPr lang="en-US" dirty="0"/>
              <a:t>Restart INSPIRE workshops for parents. </a:t>
            </a:r>
            <a:endParaRPr lang="en-GB" dirty="0"/>
          </a:p>
          <a:p>
            <a:pPr lvl="0"/>
            <a:r>
              <a:rPr lang="en-US" dirty="0"/>
              <a:t>Re-establish the school garden</a:t>
            </a:r>
            <a:endParaRPr lang="en-GB" dirty="0"/>
          </a:p>
          <a:p>
            <a:pPr lvl="0"/>
            <a:r>
              <a:rPr lang="en-US" dirty="0"/>
              <a:t>Regular school trips linked to the curriculum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5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272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I am a child of God: </vt:lpstr>
      <vt:lpstr>Being the best we can be</vt:lpstr>
      <vt:lpstr>Be brave, Be kind, Be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c.faulkner@concerouk3484.local</dc:creator>
  <cp:lastModifiedBy>c.faulkner@concerouk3484.local</cp:lastModifiedBy>
  <cp:revision>4</cp:revision>
  <dcterms:created xsi:type="dcterms:W3CDTF">2021-07-16T09:50:55Z</dcterms:created>
  <dcterms:modified xsi:type="dcterms:W3CDTF">2021-10-01T10:38:56Z</dcterms:modified>
</cp:coreProperties>
</file>